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292" y="-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DD6B-EC94-446B-B5FB-8098CC7A90BC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DEC0-BC63-4929-8136-D762D207AF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DD6B-EC94-446B-B5FB-8098CC7A90BC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DEC0-BC63-4929-8136-D762D207AF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DD6B-EC94-446B-B5FB-8098CC7A90BC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DEC0-BC63-4929-8136-D762D207AF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DD6B-EC94-446B-B5FB-8098CC7A90BC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DEC0-BC63-4929-8136-D762D207AF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DD6B-EC94-446B-B5FB-8098CC7A90BC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DEC0-BC63-4929-8136-D762D207AF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DD6B-EC94-446B-B5FB-8098CC7A90BC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DEC0-BC63-4929-8136-D762D207AF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DD6B-EC94-446B-B5FB-8098CC7A90BC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DEC0-BC63-4929-8136-D762D207AF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DD6B-EC94-446B-B5FB-8098CC7A90BC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DEC0-BC63-4929-8136-D762D207AF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DD6B-EC94-446B-B5FB-8098CC7A90BC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DEC0-BC63-4929-8136-D762D207AF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DD6B-EC94-446B-B5FB-8098CC7A90BC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DEC0-BC63-4929-8136-D762D207AF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DD6B-EC94-446B-B5FB-8098CC7A90BC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DEC0-BC63-4929-8136-D762D207AF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6DD6B-EC94-446B-B5FB-8098CC7A90BC}" type="datetimeFigureOut">
              <a:rPr kumimoji="1" lang="ja-JP" altLang="en-US" smtClean="0"/>
              <a:t>2013/7/2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DDEC0-BC63-4929-8136-D762D207AF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p2016.jp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ICP2016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556792"/>
            <a:ext cx="7632848" cy="3168352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152230" y="1601036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 smtClean="0"/>
              <a:t>We</a:t>
            </a:r>
            <a:r>
              <a:rPr lang="ja-JP" altLang="en-US" sz="4000" dirty="0"/>
              <a:t> </a:t>
            </a:r>
            <a:r>
              <a:rPr lang="en-US" altLang="ja-JP" sz="4000" dirty="0" smtClean="0"/>
              <a:t>are ready to host</a:t>
            </a:r>
            <a:endParaRPr kumimoji="1" lang="ja-JP" altLang="en-US" sz="4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60080" y="4333876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Now,  the first circular available!</a:t>
            </a:r>
            <a:endParaRPr kumimoji="1" lang="ja-JP" altLang="en-US" sz="2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67744" y="4795541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>
                <a:hlinkClick r:id="rId3"/>
              </a:rPr>
              <a:t>http://www.icp2016.jp/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gyoba</dc:creator>
  <cp:lastModifiedBy>gyoba</cp:lastModifiedBy>
  <cp:revision>2</cp:revision>
  <dcterms:created xsi:type="dcterms:W3CDTF">2012-05-02T07:24:42Z</dcterms:created>
  <dcterms:modified xsi:type="dcterms:W3CDTF">2013-07-02T10:20:49Z</dcterms:modified>
</cp:coreProperties>
</file>