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320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8D06-9B1F-418E-8738-C8C260537D9D}" type="datetimeFigureOut">
              <a:rPr kumimoji="1" lang="ja-JP" altLang="en-US" smtClean="0"/>
              <a:t>2013/7/11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F8BF2-6230-45A6-9860-AABDEA5E54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cp2016.jp/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395536" y="2463031"/>
            <a:ext cx="756084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44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t>See you in YOKOHAMA!</a:t>
            </a:r>
            <a:endParaRPr kumimoji="1" lang="ja-JP" altLang="en-US" sz="4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itchFamily="34" charset="0"/>
              <a:ea typeface="Adobe Kaiti Std R" pitchFamily="18" charset="-128"/>
              <a:cs typeface="Verdana" pitchFamily="34" charset="0"/>
            </a:endParaRPr>
          </a:p>
        </p:txBody>
      </p:sp>
      <p:pic>
        <p:nvPicPr>
          <p:cNvPr id="4" name="図 3" descr="パシフィコ全景（加工済）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0" y="23149"/>
            <a:ext cx="3131244" cy="2079895"/>
          </a:xfrm>
          <a:prstGeom prst="rect">
            <a:avLst/>
          </a:prstGeom>
        </p:spPr>
      </p:pic>
      <p:pic>
        <p:nvPicPr>
          <p:cNvPr id="5" name="図 4" descr="桜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56976" y="-4234"/>
            <a:ext cx="3096344" cy="2071988"/>
          </a:xfrm>
          <a:prstGeom prst="rect">
            <a:avLst/>
          </a:prstGeom>
        </p:spPr>
      </p:pic>
      <p:pic>
        <p:nvPicPr>
          <p:cNvPr id="6" name="図 5" descr="夜景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936088" y="3501008"/>
            <a:ext cx="3063614" cy="2042408"/>
          </a:xfrm>
          <a:prstGeom prst="rect">
            <a:avLst/>
          </a:prstGeom>
        </p:spPr>
      </p:pic>
      <p:pic>
        <p:nvPicPr>
          <p:cNvPr id="10" name="Picture 4" descr="http://cdn.mkimg.carview.co.jp/minkara/photo/000/002/076/210/2076210/p3.jpg?ct=c3b09213b7e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15"/>
          <a:stretch/>
        </p:blipFill>
        <p:spPr bwMode="auto">
          <a:xfrm>
            <a:off x="13645008" y="3501008"/>
            <a:ext cx="3240360" cy="2039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図形グループ 10"/>
          <p:cNvGrpSpPr>
            <a:grpSpLocks/>
          </p:cNvGrpSpPr>
          <p:nvPr/>
        </p:nvGrpSpPr>
        <p:grpSpPr bwMode="auto">
          <a:xfrm>
            <a:off x="-96944" y="-531440"/>
            <a:ext cx="9240944" cy="6175100"/>
            <a:chOff x="-457200" y="0"/>
            <a:chExt cx="10820399" cy="6934200"/>
          </a:xfrm>
        </p:grpSpPr>
        <p:pic>
          <p:nvPicPr>
            <p:cNvPr id="15" name="図 7" descr="a0132656_20473195.jpg"/>
            <p:cNvPicPr>
              <a:picLocks noChangeAspect="1"/>
            </p:cNvPicPr>
            <p:nvPr/>
          </p:nvPicPr>
          <p:blipFill>
            <a:blip r:embed="rId6" cstate="print">
              <a:lum bright="16000" contrast="14000"/>
            </a:blip>
            <a:srcRect/>
            <a:stretch>
              <a:fillRect/>
            </a:stretch>
          </p:blipFill>
          <p:spPr bwMode="auto">
            <a:xfrm>
              <a:off x="-457200" y="643767"/>
              <a:ext cx="10820399" cy="62904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図 15" descr="a0132656_20473195.jpg"/>
            <p:cNvPicPr>
              <a:picLocks noChangeAspect="1"/>
            </p:cNvPicPr>
            <p:nvPr/>
          </p:nvPicPr>
          <p:blipFill>
            <a:blip r:embed="rId6" cstate="print">
              <a:lum bright="16000" contrast="14000"/>
            </a:blip>
            <a:srcRect t="10826" b="84229"/>
            <a:stretch>
              <a:fillRect/>
            </a:stretch>
          </p:blipFill>
          <p:spPr bwMode="auto">
            <a:xfrm>
              <a:off x="-457200" y="0"/>
              <a:ext cx="10820399" cy="1635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" name="図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15060" y="3665727"/>
            <a:ext cx="1761352" cy="4608511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4660699" y="5930031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dirty="0" smtClean="0">
                <a:hlinkClick r:id="rId8"/>
              </a:rPr>
              <a:t>http</a:t>
            </a:r>
            <a:r>
              <a:rPr lang="en-US" altLang="ja-JP" sz="3200" dirty="0">
                <a:hlinkClick r:id="rId8"/>
              </a:rPr>
              <a:t>://www.icp2016.jp/</a:t>
            </a:r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35" presetClass="path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09271 -0.00854 L -0.97987 -0.00854 " pathEditMode="fixed" rAng="0" ptsTypes="AA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800"/>
                            </p:stCondLst>
                            <p:childTnLst>
                              <p:par>
                                <p:cTn id="12" presetID="35" presetClass="path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2559 -0.00393 L -1.07673 -0.00393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"/>
                            </p:stCondLst>
                            <p:childTnLst>
                              <p:par>
                                <p:cTn id="15" presetID="35" presetClass="path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5608 -0.01224 L -0.84079 -0.01224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400"/>
                            </p:stCondLst>
                            <p:childTnLst>
                              <p:par>
                                <p:cTn id="18" presetID="35" presetClass="path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0.13802 -0.01204 L -0.88142 -0.01204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7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See you in Yokohama!</dc:title>
  <dc:creator>miyuki</dc:creator>
  <cp:lastModifiedBy>gyoba</cp:lastModifiedBy>
  <cp:revision>9</cp:revision>
  <dcterms:created xsi:type="dcterms:W3CDTF">2012-07-27T07:41:28Z</dcterms:created>
  <dcterms:modified xsi:type="dcterms:W3CDTF">2013-07-11T01:41:45Z</dcterms:modified>
</cp:coreProperties>
</file>